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4842D-80AA-41ED-91C4-D33C3540E77E}" type="datetimeFigureOut">
              <a:rPr lang="nb-NO" smtClean="0"/>
              <a:t>12.05.2015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49724-CE08-402B-B322-0CB5D4CB3B33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49724-CE08-402B-B322-0CB5D4CB3B33}" type="slidenum">
              <a:rPr lang="nb-NO" smtClean="0"/>
              <a:t>1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50" name="Text Box 54"/>
          <p:cNvSpPr txBox="1">
            <a:spLocks noChangeArrowheads="1"/>
          </p:cNvSpPr>
          <p:nvPr/>
        </p:nvSpPr>
        <p:spPr bwMode="auto">
          <a:xfrm>
            <a:off x="0" y="64008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E9E8DB"/>
                </a:solidFill>
              </a14:hiddenFill>
            </a:ext>
            <a:ext uri="{91240B29-F687-4F45-9708-019B960494DF}">
              <a14:hiddenLine xmlns:a14="http://schemas.microsoft.com/office/drawing/2010/main" xmlns="" w="19050" cap="rnd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solidFill>
                  <a:schemeClr val="bg1"/>
                </a:solidFill>
                <a:latin typeface="Georgia" pitchFamily="18" charset="0"/>
              </a:rPr>
              <a:t>Norges speiderforbund</a:t>
            </a:r>
          </a:p>
        </p:txBody>
      </p:sp>
      <p:sp>
        <p:nvSpPr>
          <p:cNvPr id="29755" name="Rectangle 59"/>
          <p:cNvSpPr>
            <a:spLocks noChangeArrowheads="1"/>
          </p:cNvSpPr>
          <p:nvPr/>
        </p:nvSpPr>
        <p:spPr bwMode="auto">
          <a:xfrm>
            <a:off x="179388" y="6308725"/>
            <a:ext cx="2792412" cy="403225"/>
          </a:xfrm>
          <a:prstGeom prst="rect">
            <a:avLst/>
          </a:prstGeom>
          <a:solidFill>
            <a:srgbClr val="59658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9050" cap="rnd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9759" name="Rectangle 63"/>
          <p:cNvSpPr>
            <a:spLocks noChangeArrowheads="1"/>
          </p:cNvSpPr>
          <p:nvPr/>
        </p:nvSpPr>
        <p:spPr bwMode="auto">
          <a:xfrm>
            <a:off x="179388" y="179388"/>
            <a:ext cx="8780462" cy="6069012"/>
          </a:xfrm>
          <a:prstGeom prst="rect">
            <a:avLst/>
          </a:prstGeom>
          <a:solidFill>
            <a:srgbClr val="969696">
              <a:alpha val="17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9050" cap="rnd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9760" name="Rectangle 64"/>
          <p:cNvSpPr>
            <a:spLocks noGrp="1" noChangeArrowheads="1"/>
          </p:cNvSpPr>
          <p:nvPr>
            <p:ph type="ctrTitle"/>
          </p:nvPr>
        </p:nvSpPr>
        <p:spPr bwMode="auto">
          <a:xfrm>
            <a:off x="1447800" y="2852738"/>
            <a:ext cx="6019800" cy="1719262"/>
          </a:xfrm>
          <a:prstGeom prst="rect">
            <a:avLst/>
          </a:prstGeom>
          <a:noFill/>
          <a:effectLst>
            <a:outerShdw dist="12700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000"/>
            </a:lvl1pPr>
          </a:lstStyle>
          <a:p>
            <a:pPr lvl="0"/>
            <a:r>
              <a:rPr lang="nb-NO" noProof="0" smtClean="0"/>
              <a:t>Klikk for å redigere tittelstil</a:t>
            </a:r>
          </a:p>
        </p:txBody>
      </p:sp>
      <p:pic>
        <p:nvPicPr>
          <p:cNvPr id="29763" name="Picture 67" descr="Norgesspeiderforbund_negativ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3988" y="6264275"/>
            <a:ext cx="2817812" cy="51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9765" name="Rectangle 69"/>
          <p:cNvSpPr>
            <a:spLocks noChangeArrowheads="1"/>
          </p:cNvSpPr>
          <p:nvPr/>
        </p:nvSpPr>
        <p:spPr bwMode="auto">
          <a:xfrm>
            <a:off x="3048000" y="6308725"/>
            <a:ext cx="5913438" cy="403225"/>
          </a:xfrm>
          <a:prstGeom prst="rect">
            <a:avLst/>
          </a:prstGeom>
          <a:solidFill>
            <a:srgbClr val="66A45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9050" cap="rnd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pic>
        <p:nvPicPr>
          <p:cNvPr id="29766" name="Picture 70" descr="kloverlilj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57200"/>
            <a:ext cx="1082675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794697004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440362"/>
          </a:xfrm>
          <a:prstGeom prst="rect">
            <a:avLst/>
          </a:prstGeo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440362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606430960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781800498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xmlns="" val="971099982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2057400"/>
            <a:ext cx="37338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24400" y="2057400"/>
            <a:ext cx="37338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609131394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064126781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554557527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780036260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xmlns="" val="782236899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xmlns="" val="3562053920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152400" y="152400"/>
            <a:ext cx="8780463" cy="6096000"/>
          </a:xfrm>
          <a:prstGeom prst="rect">
            <a:avLst/>
          </a:prstGeom>
          <a:solidFill>
            <a:srgbClr val="969696">
              <a:alpha val="17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9050" cap="rnd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49" name="Text Box 25"/>
          <p:cNvSpPr txBox="1">
            <a:spLocks noChangeArrowheads="1"/>
          </p:cNvSpPr>
          <p:nvPr/>
        </p:nvSpPr>
        <p:spPr bwMode="auto">
          <a:xfrm>
            <a:off x="2422525" y="51054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E9E8DB"/>
                </a:solidFill>
              </a14:hiddenFill>
            </a:ext>
            <a:ext uri="{91240B29-F687-4F45-9708-019B960494DF}">
              <a14:hiddenLine xmlns:a14="http://schemas.microsoft.com/office/drawing/2010/main" xmlns="" w="19050" cap="rnd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b-NO"/>
          </a:p>
        </p:txBody>
      </p:sp>
      <p:sp>
        <p:nvSpPr>
          <p:cNvPr id="1058" name="Rectangle 3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057400"/>
            <a:ext cx="76200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150813" y="6308725"/>
            <a:ext cx="2820987" cy="403225"/>
          </a:xfrm>
          <a:prstGeom prst="rect">
            <a:avLst/>
          </a:prstGeom>
          <a:solidFill>
            <a:srgbClr val="59658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9050" cap="rnd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pic>
        <p:nvPicPr>
          <p:cNvPr id="1061" name="Picture 37" descr="Norgesspeiderforbund_negati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3988" y="6264275"/>
            <a:ext cx="2817812" cy="51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3048000" y="6308725"/>
            <a:ext cx="5884863" cy="403225"/>
          </a:xfrm>
          <a:prstGeom prst="rect">
            <a:avLst/>
          </a:prstGeom>
          <a:solidFill>
            <a:srgbClr val="66A45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9050" cap="rnd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63" name="Text Box 39"/>
          <p:cNvSpPr txBox="1">
            <a:spLocks noChangeArrowheads="1"/>
          </p:cNvSpPr>
          <p:nvPr/>
        </p:nvSpPr>
        <p:spPr bwMode="auto">
          <a:xfrm>
            <a:off x="8305800" y="6297613"/>
            <a:ext cx="563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E9E8DB"/>
                </a:solidFill>
              </a14:hiddenFill>
            </a:ext>
            <a:ext uri="{91240B29-F687-4F45-9708-019B960494DF}">
              <a14:hiddenLine xmlns:a14="http://schemas.microsoft.com/office/drawing/2010/main" xmlns="" w="19050" cap="rnd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fld id="{C3706F65-0DC2-4DB6-9314-C016E0AA93F5}" type="slidenum">
              <a:rPr lang="nb-NO" sz="2000">
                <a:solidFill>
                  <a:schemeClr val="bg1"/>
                </a:solidFill>
                <a:latin typeface="Georgia" pitchFamily="18" charset="0"/>
              </a:rPr>
              <a:pPr>
                <a:spcBef>
                  <a:spcPct val="50000"/>
                </a:spcBef>
              </a:pPr>
              <a:t>‹#›</a:t>
            </a:fld>
            <a:endParaRPr lang="nb-NO" sz="2000">
              <a:solidFill>
                <a:schemeClr val="bg1"/>
              </a:solidFill>
              <a:latin typeface="Georgia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Georgia" pitchFamily="18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Georgia" pitchFamily="18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Georgia" pitchFamily="18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Georgia" pitchFamily="18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Georgia" pitchFamily="18" charset="0"/>
          <a:ea typeface="MS PGothic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Georgia" pitchFamily="18" charset="0"/>
          <a:ea typeface="MS PGothic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Georgia" pitchFamily="18" charset="0"/>
          <a:ea typeface="MS PGothic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Georgia" pitchFamily="18" charset="0"/>
          <a:ea typeface="MS PGothic" pitchFamily="34" charset="-128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chemeClr val="accent1"/>
        </a:buClr>
        <a:buFont typeface="Arial" pitchFamily="34" charset="0"/>
        <a:buChar char="&gt;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e 11" descr="http://1.tverlandet.speidergruppe.org/var/nsf/storage/images/media/images/20141116-_dsc5980/233084-1-nor-NO/20141116-_DSC5980_referenc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221088"/>
            <a:ext cx="3096344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Bilde 15" descr="http://1.tverlandet.speidergruppe.org/var/nsf/storage/images/media/images/20141116-_dsc5914-1/233278-1-nor-NO/20141116-_DSC5914-1_reference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3933056"/>
            <a:ext cx="2962690" cy="207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Bilde 9" descr="http://1.tverlandet.speidergruppe.org/var/nsf/storage/images/1.-tverlandet-speidergruppe/aktuelt/kretskonkurranse-2015/257103-2-nor-NO/Kretskonkurranse-2015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1772816"/>
            <a:ext cx="280831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Bilde 14" descr="http://1.tverlandet.speidergruppe.org/var/nsf/storage/images/media/images/cimg1810/213853-1-nor-NO/CIMG1810_reference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2060848"/>
            <a:ext cx="2800207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Bilde 13" descr="http://1.tverlandet.speidergruppe.org/var/nsf/storage/images/media/images/20150322-_dsc6796/258681-1-nor-NO/20150322-_DSC6796_reference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72200" y="260648"/>
            <a:ext cx="27718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Bilde 12" descr="http://1.tverlandet.speidergruppe.org/var/nsf/storage/images/media/images/fra-ainas-mobilmars-15-025/251497-1-nor-NO/fra-Ainas-mobilmars-15-025_reference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96136" y="4077072"/>
            <a:ext cx="2835469" cy="2125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lassholder for innhold 4"/>
          <p:cNvSpPr>
            <a:spLocks noGrp="1"/>
          </p:cNvSpPr>
          <p:nvPr>
            <p:ph sz="half" idx="1"/>
          </p:nvPr>
        </p:nvSpPr>
        <p:spPr>
          <a:xfrm>
            <a:off x="395536" y="1052736"/>
            <a:ext cx="7406208" cy="5357192"/>
          </a:xfrm>
        </p:spPr>
        <p:txBody>
          <a:bodyPr/>
          <a:lstStyle/>
          <a:p>
            <a:r>
              <a:rPr lang="nb-NO" sz="1800" b="1" dirty="0" smtClean="0"/>
              <a:t>Speiderne i 1. Tverlandet speidergruppe inviterer foreldre, familie og venner til hyggelig </a:t>
            </a:r>
            <a:r>
              <a:rPr lang="nb-NO" sz="1800" b="1" dirty="0" smtClean="0"/>
              <a:t>speiderkveld</a:t>
            </a:r>
          </a:p>
          <a:p>
            <a:r>
              <a:rPr lang="nb-NO" sz="1800" dirty="0" smtClean="0"/>
              <a:t>Mandag 1.juni </a:t>
            </a:r>
            <a:r>
              <a:rPr lang="nb-NO" sz="1800" dirty="0" smtClean="0"/>
              <a:t>ved Heggmoen Kraftstasjon Kl 17-20.00</a:t>
            </a:r>
          </a:p>
          <a:p>
            <a:pPr>
              <a:buNone/>
            </a:pPr>
            <a:endParaRPr lang="nb-NO" sz="1800" dirty="0" smtClean="0"/>
          </a:p>
          <a:p>
            <a:endParaRPr lang="nb-NO" sz="1800" dirty="0"/>
          </a:p>
          <a:p>
            <a:r>
              <a:rPr lang="nb-NO" sz="1800" dirty="0" smtClean="0">
                <a:solidFill>
                  <a:schemeClr val="bg1"/>
                </a:solidFill>
              </a:rPr>
              <a:t>Ta med :</a:t>
            </a:r>
          </a:p>
          <a:p>
            <a:pPr lvl="1"/>
            <a:r>
              <a:rPr lang="nb-NO" sz="1400" dirty="0" smtClean="0">
                <a:solidFill>
                  <a:schemeClr val="bg1"/>
                </a:solidFill>
              </a:rPr>
              <a:t>grillmat og drikke. </a:t>
            </a:r>
          </a:p>
          <a:p>
            <a:pPr lvl="1"/>
            <a:r>
              <a:rPr lang="nb-NO" sz="1400" dirty="0" smtClean="0">
                <a:solidFill>
                  <a:schemeClr val="bg1"/>
                </a:solidFill>
              </a:rPr>
              <a:t>Kopp &amp; Klær etter vær</a:t>
            </a:r>
          </a:p>
          <a:p>
            <a:r>
              <a:rPr lang="nb-NO" sz="1800" dirty="0" smtClean="0"/>
              <a:t>Speiderne fyrer opp bål </a:t>
            </a:r>
            <a:r>
              <a:rPr lang="nb-NO" sz="1800" dirty="0" smtClean="0"/>
              <a:t>og </a:t>
            </a:r>
            <a:r>
              <a:rPr lang="nb-NO" sz="1800" dirty="0" smtClean="0"/>
              <a:t>koker </a:t>
            </a:r>
            <a:r>
              <a:rPr lang="nb-NO" sz="1800" dirty="0" smtClean="0"/>
              <a:t>kaffe.</a:t>
            </a:r>
            <a:endParaRPr lang="nb-NO" sz="1800" dirty="0" smtClean="0"/>
          </a:p>
          <a:p>
            <a:r>
              <a:rPr lang="nb-NO" sz="1800" dirty="0" smtClean="0">
                <a:solidFill>
                  <a:schemeClr val="bg1"/>
                </a:solidFill>
              </a:rPr>
              <a:t>Program:</a:t>
            </a:r>
          </a:p>
          <a:p>
            <a:pPr lvl="1"/>
            <a:r>
              <a:rPr lang="nb-NO" sz="1400" dirty="0" smtClean="0">
                <a:solidFill>
                  <a:schemeClr val="bg1"/>
                </a:solidFill>
              </a:rPr>
              <a:t>Speideraktiviteter</a:t>
            </a:r>
          </a:p>
          <a:p>
            <a:pPr lvl="1"/>
            <a:r>
              <a:rPr lang="nb-NO" sz="1400" dirty="0" smtClean="0">
                <a:solidFill>
                  <a:schemeClr val="bg1"/>
                </a:solidFill>
              </a:rPr>
              <a:t>Kano</a:t>
            </a:r>
          </a:p>
          <a:p>
            <a:pPr lvl="1"/>
            <a:r>
              <a:rPr lang="nb-NO" sz="1400" dirty="0" smtClean="0">
                <a:solidFill>
                  <a:schemeClr val="bg1"/>
                </a:solidFill>
              </a:rPr>
              <a:t>Utdeling av merker.</a:t>
            </a:r>
          </a:p>
          <a:p>
            <a:pPr>
              <a:buNone/>
            </a:pPr>
            <a:r>
              <a:rPr lang="nb-NO" sz="1800" dirty="0" smtClean="0">
                <a:solidFill>
                  <a:schemeClr val="bg1"/>
                </a:solidFill>
              </a:rPr>
              <a:t>Vel </a:t>
            </a:r>
            <a:r>
              <a:rPr lang="nb-NO" sz="1800" dirty="0" smtClean="0">
                <a:solidFill>
                  <a:schemeClr val="bg1"/>
                </a:solidFill>
              </a:rPr>
              <a:t>møtt!</a:t>
            </a:r>
          </a:p>
          <a:p>
            <a:endParaRPr lang="nb-NO" sz="1800" dirty="0" smtClean="0"/>
          </a:p>
          <a:p>
            <a:endParaRPr lang="nb-NO" dirty="0"/>
          </a:p>
          <a:p>
            <a:endParaRPr lang="nb-NO" dirty="0" smtClean="0"/>
          </a:p>
          <a:p>
            <a:r>
              <a:rPr lang="nb-NO" dirty="0" smtClean="0"/>
              <a:t>Mandag 2.juni samler vi speidere i flokk og tropp med foreldre/familie til Velkommen til ei hyggelig speiderstund</a:t>
            </a:r>
            <a:endParaRPr lang="nb-NO" dirty="0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ctr"/>
            <a:r>
              <a:rPr lang="nb-NO" sz="2400" dirty="0" smtClean="0"/>
              <a:t>Avslutning av speideråret </a:t>
            </a:r>
            <a:r>
              <a:rPr lang="nb-NO" sz="2400" dirty="0" smtClean="0"/>
              <a:t>2014/2015</a:t>
            </a:r>
            <a:endParaRPr lang="nb-NO" sz="2400" dirty="0"/>
          </a:p>
        </p:txBody>
      </p:sp>
      <p:pic>
        <p:nvPicPr>
          <p:cNvPr id="11" name="Bilde 10" descr="http://1.tverlandet.speidergruppe.org/var/nsf/storage/images/1.-tverlandet-speidergruppe/aktuelt/troppstur-2014/233063-1-nor-NO/Troppstur-2014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80112" y="2132856"/>
            <a:ext cx="305632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9133359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speider">
  <a:themeElements>
    <a:clrScheme name="Office-tema 13">
      <a:dk1>
        <a:srgbClr val="000000"/>
      </a:dk1>
      <a:lt1>
        <a:srgbClr val="FFFFFF"/>
      </a:lt1>
      <a:dk2>
        <a:srgbClr val="85C241"/>
      </a:dk2>
      <a:lt2>
        <a:srgbClr val="808080"/>
      </a:lt2>
      <a:accent1>
        <a:srgbClr val="D98545"/>
      </a:accent1>
      <a:accent2>
        <a:srgbClr val="68768B"/>
      </a:accent2>
      <a:accent3>
        <a:srgbClr val="FFFFFF"/>
      </a:accent3>
      <a:accent4>
        <a:srgbClr val="000000"/>
      </a:accent4>
      <a:accent5>
        <a:srgbClr val="E9C2B0"/>
      </a:accent5>
      <a:accent6>
        <a:srgbClr val="5E6A7D"/>
      </a:accent6>
      <a:hlink>
        <a:srgbClr val="9E5458"/>
      </a:hlink>
      <a:folHlink>
        <a:srgbClr val="85C241"/>
      </a:folHlink>
    </a:clrScheme>
    <a:fontScheme name="Office-tema">
      <a:majorFont>
        <a:latin typeface="Georgia"/>
        <a:ea typeface="MS PGothic"/>
        <a:cs typeface=""/>
      </a:majorFont>
      <a:minorFont>
        <a:latin typeface="Georgia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9E8DB"/>
        </a:solidFill>
        <a:ln w="19050" cap="rnd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9E8DB"/>
        </a:solidFill>
        <a:ln w="19050" cap="rnd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MS PGothic" pitchFamily="34" charset="-128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3">
        <a:dk1>
          <a:srgbClr val="000000"/>
        </a:dk1>
        <a:lt1>
          <a:srgbClr val="FFFFFF"/>
        </a:lt1>
        <a:dk2>
          <a:srgbClr val="85C241"/>
        </a:dk2>
        <a:lt2>
          <a:srgbClr val="808080"/>
        </a:lt2>
        <a:accent1>
          <a:srgbClr val="D98545"/>
        </a:accent1>
        <a:accent2>
          <a:srgbClr val="68768B"/>
        </a:accent2>
        <a:accent3>
          <a:srgbClr val="FFFFFF"/>
        </a:accent3>
        <a:accent4>
          <a:srgbClr val="000000"/>
        </a:accent4>
        <a:accent5>
          <a:srgbClr val="E9C2B0"/>
        </a:accent5>
        <a:accent6>
          <a:srgbClr val="5E6A7D"/>
        </a:accent6>
        <a:hlink>
          <a:srgbClr val="9E5458"/>
        </a:hlink>
        <a:folHlink>
          <a:srgbClr val="85C24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75</Words>
  <Application>Microsoft Office PowerPoint</Application>
  <PresentationFormat>Skjermfremvisning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speider</vt:lpstr>
      <vt:lpstr>Avslutning av speideråret 2014/2015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17.Mai cafe på Tverlandet</dc:title>
  <dc:creator>Sissel Tveråen Moen</dc:creator>
  <cp:lastModifiedBy>tom</cp:lastModifiedBy>
  <cp:revision>9</cp:revision>
  <dcterms:created xsi:type="dcterms:W3CDTF">2014-04-26T11:28:38Z</dcterms:created>
  <dcterms:modified xsi:type="dcterms:W3CDTF">2015-05-12T14:14:31Z</dcterms:modified>
</cp:coreProperties>
</file>